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Proxima Nova Semibold" panose="020B0604020202020204" charset="0"/>
      <p:regular r:id="rId19"/>
      <p:bold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0607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29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45be5fe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45be5fe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85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quotation marks, B: underlined or in italics,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84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28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quotation marks, B: underlined or in italics,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300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465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56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13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7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89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15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97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quotation marks, B: underlined OR in italics,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88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SLIDES_API90909440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SLIDES_API90909440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True or False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Use this template to do a quick check of students’ perceptions during your lesson.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🍐 This is a Pear Deck Multiple Choice Slide. Your current options are: A: True, B: False,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🍐 To edit the type of question or choices, go back to the "Ask Students a Question" in the Pear Deck sidebar.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9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1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pQ2dSV29aOUl5R251cVhZY2JFRU9Ob3RydjA1VEVIaDc0Y01XUUZCeU53IiwiY29udGVudElkIjoiY3VzdG9tLXJlc3BvbnNlLW11bHRpcGxlQ2hvaWNlIiwic2xpZGVJZCI6InA5IiwiY29udGVudEluc3RhbmNlSWQiOiIxaUNnUldvWjlJeUdudXFYWWNiRUVPTm90cnYwNVRFSGg3NGNNV1FGQnlOdy9hNDgyOTlhNy00MDE1LTQ3YmUtYjA3Yy00MTFjYjY1ODU3YmMifQ==pearId=magic-pear-metadata-identifier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F1b3RhdGlvbiBtYXJrcyIsInVuZGVybGluZWQgb3IgaW4gaXRhbGljcyJdfQ==pearId=magic-pear-shape-identifi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pQ2dSV29aOUl5R251cVhZY2JFRU9Ob3RydjA1VEVIaDc0Y01XUUZCeU53IiwiY29udGVudElkIjoiY3VzdG9tLXJlc3BvbnNlLW11bHRpcGxlQ2hvaWNlIiwic2xpZGVJZCI6InAxMSIsImNvbnRlbnRJbnN0YW5jZUlkIjoiMWlDZ1JXb1o5SXlHbnVxWFljYkVFT05vdHJ2MDVURUhoNzRjTVdRRkJ5TncvMTljMzdjYTAtOWQzMy00ODZjLTkwYTAtN2U3YmE4ODU1NmQyIn0=pearId=magic-pear-metadata-identifier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F1b3RhdGlvbiBtYXJrcyIsInVuZGVybGluZWQgb3IgaW4gaXRhbGljcyJdfQ==pearId=magic-pear-shape-identifi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ymour.k12.wi.us/faculty/skaminski/punctuatingtitles.cf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ntchangethislink.peardeckmagic.zone?eyJ0eXBlIjoiZ29vZ2xlLXNsaWRlcy1hZGRvbi1yZXNwb25zZS1mb290ZXIiLCJsYXN0RWRpdGVkQnkiOiIxMTI0NzU4MDgwNzE2ODkwNzQwNzYiLCJwcmVzZW50YXRpb25JZCI6IjFpQ2dSV29aOUl5R251cVhZY2JFRU9Ob3RydjA1VEVIaDc0Y01XUUZCeU53IiwiY29udGVudElkIjoiY3VzdG9tLXJlc3BvbnNlLW11bHRpcGxlQ2hvaWNlIiwic2xpZGVJZCI6InA3IiwiY29udGVudEluc3RhbmNlSWQiOiIxaUNnUldvWjlJeUdudXFYWWNiRUVPTm90cnYwNVRFSGg3NGNNV1FGQnlOdy9mOGNlYmI1ZC00YzI3LTRmZWMtOGY3My01MmJkOTA2NTdlODYifQ==pearId=magic-pear-metadata-identifier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nF1b3RhdGlvbiBtYXJrcyIsInVuZGVybGluZWQgT1IgaW4gaXRhbGljcyJdfQ==pearId=magic-pear-shape-identifi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dontchangethislink.peardeckmagic.zone?eyJ0eXBlIjoiZ29vZ2xlLXNsaWRlcy1hZGRvbi10ZW1wbGF0ZS1saWJyYXJ5IiwiY2xhc3NUaW1lIjoiZHVyaW5nIiwiY29udGVudElkIjoiaHR0cHM6Ly9kb2NzLmdvb2dsZS5jb20vcHJlc2VudGF0aW9uL2QvMW5rZUR4aGhMSk1RUnpkYkxmUDFZR1pNeVhXdkZsSDZ6bFJsSWY2aEZnVWsvZWRpdCNzbGlkZT1pZC5nNWMyZTJlZGFjMl8wXzMwIiwic2xpZGVJZCI6Imc1YzJlMmVkYWMyXzBfMzAiLCJwcmVzZW50YXRpb25JZCI6IjFua2VEeGhoTEpNUVJ6ZGJMZlAxWUdaTXlYV3ZGbEg2emxSbElmNmhGZ1VrIiwidGVtcGxhdGVOYW1lIjoiSXMgdGhpcyBzdGF0ZW1lbnQgdHJ1ZSBvciBmYWxzZSIsImxhc3RFZGl0ZWRCeSI6IjExMjQ3NTgwODA3MTY4OTA3NDA3NiIsImNvbnRlbnRJbnN0YW5jZUlkIjoiMTY1ZjU4ZjA4ZmZkNDBkYjg5NDA3OGM1MmM4YjM4NmUifQ==pearId=magic-pear-metadata-identifi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hyperlink" Target="http://dontchangethislink.peardeckmagic.zone?eyJ0eXBlIjoibXVsdGlwbGVDaG9pY2UiLCJkcmFnZ2FibGVzIjpbeyJpZCI6ImRyYWdnYWJsZTAiLCJ0eXBlIjoiaWNvbiIsImljb24iOnsiaWQiOiJvYmplY3QtcGVhciJ9LCJjb2xvciI6IiM0MUJERUIifV0sImRyYWdnYWJsZVNpemUiOiIxMi45IiwiZW1iZWRkYWJsZVVybCI6Imh0dHBzOi8vIiwiYW5zd2VycyI6WyJUcnVlIiwiRmFsc2UiXX0=pearId=magic-pear-shape-identifier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ctrTitle"/>
          </p:nvPr>
        </p:nvSpPr>
        <p:spPr>
          <a:xfrm>
            <a:off x="2987700" y="1651575"/>
            <a:ext cx="6476400" cy="17685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US"/>
              <a:t>PUNCTUATING AND CAPITALIZING TITLES</a:t>
            </a: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0075" y="4051616"/>
            <a:ext cx="3371849" cy="2375215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100" y="76200"/>
            <a:ext cx="9227891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/>
              <a:t>CHECK FOR UNDERSTANDING</a:t>
            </a:r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body" idx="1"/>
          </p:nvPr>
        </p:nvSpPr>
        <p:spPr>
          <a:xfrm>
            <a:off x="913775" y="3967448"/>
            <a:ext cx="103518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700">
                <a:solidFill>
                  <a:srgbClr val="000000"/>
                </a:solidFill>
              </a:rPr>
              <a:t>HOW WOULD YOU PUNCTUATE A SONG OR A POEM?</a:t>
            </a:r>
            <a:endParaRPr sz="27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 A) QUOTATION MARKS </a:t>
            </a:r>
            <a:endParaRPr sz="2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Or</a:t>
            </a:r>
            <a:endParaRPr sz="2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B) ITALICS or UNDERLINING</a:t>
            </a:r>
            <a:endParaRPr sz="2700">
              <a:solidFill>
                <a:srgbClr val="000000"/>
              </a:solidFill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786" y="165100"/>
            <a:ext cx="3525129" cy="25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1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5524" y="989899"/>
            <a:ext cx="5001151" cy="297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5300" y="3782196"/>
            <a:ext cx="4781550" cy="2486887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1" name="Google Shape;291;p42"/>
          <p:cNvSpPr txBox="1"/>
          <p:nvPr/>
        </p:nvSpPr>
        <p:spPr>
          <a:xfrm>
            <a:off x="7960975" y="946400"/>
            <a:ext cx="2802000" cy="20784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99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ANSWER SONGS GO IN QUOTATION MARKS</a:t>
            </a:r>
            <a:endParaRPr sz="3300" b="1">
              <a:solidFill>
                <a:srgbClr val="99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/>
              <a:t>CHECK FOR UNDERSTANDING</a:t>
            </a:r>
            <a:endParaRPr/>
          </a:p>
        </p:txBody>
      </p:sp>
      <p:sp>
        <p:nvSpPr>
          <p:cNvPr id="297" name="Google Shape;297;p43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000000"/>
                </a:solidFill>
              </a:rPr>
              <a:t>HOW WOULD YOU PUNCTUATE A BOOK OR A MOVIE?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 A) QUOTATION MARKS </a:t>
            </a:r>
            <a:endParaRPr sz="2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Or</a:t>
            </a:r>
            <a:endParaRPr sz="2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B) ITALICS or UNDERLINING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98" name="Google Shape;29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604" y="634999"/>
            <a:ext cx="1401195" cy="20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3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title"/>
          </p:nvPr>
        </p:nvSpPr>
        <p:spPr>
          <a:xfrm>
            <a:off x="990299" y="1759538"/>
            <a:ext cx="103518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wentieth Century"/>
              <a:buNone/>
            </a:pPr>
            <a:r>
              <a:rPr lang="en-US" b="1">
                <a:solidFill>
                  <a:srgbClr val="FF0000"/>
                </a:solidFill>
              </a:rPr>
              <a:t>OR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06" name="Google Shape;30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075" y="1049337"/>
            <a:ext cx="56197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2350" y="4215782"/>
            <a:ext cx="310515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1563" y="0"/>
            <a:ext cx="2149063" cy="12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913775" y="828577"/>
            <a:ext cx="10443300" cy="3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/>
              <a:t>NEED MORE ONLINE REVIEW?</a:t>
            </a:r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body" idx="1"/>
          </p:nvPr>
        </p:nvSpPr>
        <p:spPr>
          <a:xfrm>
            <a:off x="920124" y="4195632"/>
            <a:ext cx="103518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5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 b="1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CLICK HERE 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TO ACCESS MORE REVIEW ON THIS CONCEPT</a:t>
            </a:r>
            <a:endParaRPr sz="25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500">
              <a:solidFill>
                <a:srgbClr val="000000"/>
              </a:solidFill>
            </a:endParaRPr>
          </a:p>
        </p:txBody>
      </p:sp>
      <p:pic>
        <p:nvPicPr>
          <p:cNvPr id="315" name="Google Shape;31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5950" y="211800"/>
            <a:ext cx="5400100" cy="30423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TO DETERMINE HOW TO PUNCTUATE A TITLE, YOU FIRST NEED TO DETERMINE IF IT IS CONSIDERED A </a:t>
            </a:r>
            <a:r>
              <a:rPr lang="en-US">
                <a:solidFill>
                  <a:srgbClr val="FF0000"/>
                </a:solidFill>
              </a:rPr>
              <a:t>BIG</a:t>
            </a:r>
            <a:r>
              <a:rPr lang="en-US"/>
              <a:t> PIECE OF WORK OR A </a:t>
            </a:r>
            <a:r>
              <a:rPr lang="en-US">
                <a:solidFill>
                  <a:srgbClr val="FF0000"/>
                </a:solidFill>
              </a:rPr>
              <a:t>SMALL</a:t>
            </a:r>
            <a:r>
              <a:rPr lang="en-US"/>
              <a:t> PIECE OF WORK</a:t>
            </a: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1146326" y="2371025"/>
            <a:ext cx="25014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u="sng">
                <a:solidFill>
                  <a:srgbClr val="FF0000"/>
                </a:solidFill>
              </a:rPr>
              <a:t>BIG </a:t>
            </a:r>
            <a:r>
              <a:rPr lang="en-US" u="sng"/>
              <a:t>THINGS</a:t>
            </a:r>
            <a:endParaRPr u="sng"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BOOK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MAGAZINE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CD TITLE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MOVIE</a:t>
            </a:r>
            <a:endParaRPr/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PLAY</a:t>
            </a: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>
                <a:solidFill>
                  <a:srgbClr val="FF0000"/>
                </a:solidFill>
              </a:rPr>
              <a:t>“SMALL</a:t>
            </a:r>
            <a:r>
              <a:rPr lang="en-US"/>
              <a:t> THINGS</a:t>
            </a:r>
            <a:r>
              <a:rPr lang="en-US">
                <a:solidFill>
                  <a:srgbClr val="FF0000"/>
                </a:solidFill>
              </a:rPr>
              <a:t>”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BOOK CHAPTER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MAGAZINE ARTICLE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SONG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SHORT STORY</a:t>
            </a:r>
            <a:endParaRPr/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POEM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396" y="4808468"/>
            <a:ext cx="3063629" cy="162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9043325" y="3968000"/>
            <a:ext cx="1932900" cy="2740200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Twentieth Century"/>
                <a:ea typeface="Twentieth Century"/>
                <a:cs typeface="Twentieth Century"/>
                <a:sym typeface="Twentieth Century"/>
              </a:rPr>
              <a:t>Small things are normally read or viewed in ONE sitting -- less than an hour.</a:t>
            </a:r>
            <a:endParaRPr sz="2300" b="1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8438225" y="4320975"/>
            <a:ext cx="605100" cy="487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>
                <a:solidFill>
                  <a:srgbClr val="434343"/>
                </a:solidFill>
              </a:rPr>
              <a:t> </a:t>
            </a:r>
            <a:r>
              <a:rPr lang="en-US" sz="21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LITTLE</a:t>
            </a:r>
            <a:r>
              <a:rPr lang="en-US" sz="30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TITLES</a:t>
            </a:r>
            <a:r>
              <a:rPr lang="en-US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(Things read / viewed in ONE sitting)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920124" y="4447482"/>
            <a:ext cx="103518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600">
                <a:solidFill>
                  <a:srgbClr val="000000"/>
                </a:solidFill>
              </a:rPr>
              <a:t>SHORT STORIES, CHAPTER TITLES, NEWSPAPER ARTICLES, POEMS, SONGS</a:t>
            </a:r>
            <a:endParaRPr sz="2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600">
                <a:solidFill>
                  <a:srgbClr val="000000"/>
                </a:solidFill>
              </a:rPr>
              <a:t>THINGS THAT NORMALLY CAN BE READ IN ONE SITTING</a:t>
            </a:r>
            <a:endParaRPr sz="2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4200" b="1">
                <a:solidFill>
                  <a:srgbClr val="FF0000"/>
                </a:solidFill>
              </a:rPr>
              <a:t>GO IN   “ ”  Quotation Marks</a:t>
            </a:r>
            <a:endParaRPr sz="4200" b="1">
              <a:solidFill>
                <a:srgbClr val="FF0000"/>
              </a:solidFill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9350" y="439737"/>
            <a:ext cx="480060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3000"/>
              <a:buFont typeface="Twentieth Century"/>
              <a:buNone/>
            </a:pPr>
            <a:r>
              <a:rPr lang="en-US" sz="37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BIG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THINGS </a:t>
            </a:r>
            <a:endParaRPr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285F4"/>
              </a:buClr>
              <a:buSzPts val="3000"/>
              <a:buFont typeface="Twentieth Century"/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(Things that take over 45 min to view or read)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920124" y="4615582"/>
            <a:ext cx="103518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600">
                <a:solidFill>
                  <a:srgbClr val="000000"/>
                </a:solidFill>
              </a:rPr>
              <a:t>NEWSPAPERS, BOOKS, MOVIES, CD TITLE, MAGAZINES</a:t>
            </a:r>
            <a:endParaRPr sz="2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600">
                <a:solidFill>
                  <a:srgbClr val="000000"/>
                </a:solidFill>
              </a:rPr>
              <a:t>ARE </a:t>
            </a:r>
            <a:r>
              <a:rPr lang="en-US" sz="2600" b="1" u="sng">
                <a:solidFill>
                  <a:srgbClr val="000000"/>
                </a:solidFill>
              </a:rPr>
              <a:t>UNDERLINED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OR</a:t>
            </a:r>
            <a:r>
              <a:rPr lang="en-US"/>
              <a:t> </a:t>
            </a:r>
            <a:r>
              <a:rPr lang="en-US" sz="2600">
                <a:solidFill>
                  <a:srgbClr val="000000"/>
                </a:solidFill>
              </a:rPr>
              <a:t>IN </a:t>
            </a:r>
            <a:r>
              <a:rPr lang="en-US" sz="2600" b="1" i="1">
                <a:solidFill>
                  <a:srgbClr val="000000"/>
                </a:solidFill>
              </a:rPr>
              <a:t>ITALICS</a:t>
            </a:r>
            <a:endParaRPr sz="2600" b="1" i="1">
              <a:solidFill>
                <a:srgbClr val="000000"/>
              </a:solidFill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8100" y="945641"/>
            <a:ext cx="1067425" cy="184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7125" y="736488"/>
            <a:ext cx="56197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94125"/>
            <a:ext cx="1985600" cy="25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/>
              <a:t>CAPITALIZING TITLES</a:t>
            </a:r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700" b="1">
                <a:solidFill>
                  <a:srgbClr val="FF0000"/>
                </a:solidFill>
              </a:rPr>
              <a:t>FIRST</a:t>
            </a:r>
            <a:r>
              <a:rPr lang="en-US" sz="2700"/>
              <a:t>, </a:t>
            </a:r>
            <a:r>
              <a:rPr lang="en-US" sz="2700" b="1">
                <a:solidFill>
                  <a:srgbClr val="FF0000"/>
                </a:solidFill>
              </a:rPr>
              <a:t>LAST</a:t>
            </a:r>
            <a:r>
              <a:rPr lang="en-US" sz="2700"/>
              <a:t>, AND </a:t>
            </a:r>
            <a:r>
              <a:rPr lang="en-US" sz="2700" b="1">
                <a:solidFill>
                  <a:srgbClr val="FF0000"/>
                </a:solidFill>
              </a:rPr>
              <a:t>ALL IMPORTANT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000000"/>
                </a:solidFill>
              </a:rPr>
              <a:t>WORDS OF A TITLE ARE ALWAYS CAPITALIZED</a:t>
            </a:r>
            <a:endParaRPr sz="2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162" y="710945"/>
            <a:ext cx="24669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/>
              <a:t>YOU DO </a:t>
            </a:r>
            <a:r>
              <a:rPr lang="en-US" b="1" u="sng">
                <a:solidFill>
                  <a:srgbClr val="FF0000"/>
                </a:solidFill>
              </a:rPr>
              <a:t>NOT</a:t>
            </a:r>
            <a:r>
              <a:rPr lang="en-US"/>
              <a:t> PUNCTUATE YOUR OWN TITLE WHEN IT APPEARS WITH THE ACTUAL WORK ITSELF (AT THE TOP OF YOUR PAPER)</a:t>
            </a:r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300" y="3781040"/>
            <a:ext cx="2489200" cy="2489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9650" y="3871775"/>
            <a:ext cx="2809835" cy="249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/>
              <a:t>CHECK FOR UNDERSTANDING:</a:t>
            </a:r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293825" y="3657450"/>
            <a:ext cx="116052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>
                <a:solidFill>
                  <a:srgbClr val="000000"/>
                </a:solidFill>
              </a:rPr>
              <a:t>HOW WOULD YOU PUNCTUATE AN </a:t>
            </a:r>
            <a:r>
              <a:rPr lang="en-US" sz="2300" b="1">
                <a:solidFill>
                  <a:srgbClr val="000000"/>
                </a:solidFill>
              </a:rPr>
              <a:t>ARTICLE</a:t>
            </a:r>
            <a:r>
              <a:rPr lang="en-US" sz="2300">
                <a:solidFill>
                  <a:srgbClr val="000000"/>
                </a:solidFill>
              </a:rPr>
              <a:t> IN A NEWSPAPER OR A SHORT STORY?</a:t>
            </a: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>
                <a:solidFill>
                  <a:srgbClr val="000000"/>
                </a:solidFill>
              </a:rPr>
              <a:t> A) QUOTATION MARKS </a:t>
            </a: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>
                <a:solidFill>
                  <a:srgbClr val="000000"/>
                </a:solidFill>
              </a:rPr>
              <a:t>Or</a:t>
            </a: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>
                <a:solidFill>
                  <a:srgbClr val="000000"/>
                </a:solidFill>
              </a:rPr>
              <a:t>B) ITALICS or UNDERLINING</a:t>
            </a: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300">
              <a:solidFill>
                <a:srgbClr val="000000"/>
              </a:solidFill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6538" y="545988"/>
            <a:ext cx="2190862" cy="21908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849" y="1023950"/>
            <a:ext cx="6410325" cy="4810125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</p:spPr>
      </p:pic>
      <p:pic>
        <p:nvPicPr>
          <p:cNvPr id="258" name="Google Shape;2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75" y="314350"/>
            <a:ext cx="3252649" cy="18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BCD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/>
          <p:nvPr/>
        </p:nvSpPr>
        <p:spPr>
          <a:xfrm>
            <a:off x="293400" y="265808"/>
            <a:ext cx="11605200" cy="59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39"/>
          <p:cNvPicPr preferRelativeResize="0"/>
          <p:nvPr/>
        </p:nvPicPr>
        <p:blipFill rotWithShape="1">
          <a:blip r:embed="rId3">
            <a:alphaModFix/>
          </a:blip>
          <a:srcRect l="8474" t="8803" r="8032" b="9229"/>
          <a:stretch/>
        </p:blipFill>
        <p:spPr>
          <a:xfrm>
            <a:off x="6618850" y="2165626"/>
            <a:ext cx="4572000" cy="40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 rotWithShape="1">
          <a:blip r:embed="rId4">
            <a:alphaModFix/>
          </a:blip>
          <a:srcRect l="8441" t="8803" r="8065" b="9229"/>
          <a:stretch/>
        </p:blipFill>
        <p:spPr>
          <a:xfrm>
            <a:off x="1275192" y="1924333"/>
            <a:ext cx="4572000" cy="44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694600" y="940758"/>
            <a:ext cx="10802700" cy="61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A353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It’s your choice whether you want to use underlining OR italics for larger works like books or movies since underlining and italics are interchangeable .</a:t>
            </a:r>
            <a:endParaRPr sz="3200"/>
          </a:p>
        </p:txBody>
      </p:sp>
      <p:sp>
        <p:nvSpPr>
          <p:cNvPr id="267" name="Google Shape;267;p39"/>
          <p:cNvSpPr txBox="1"/>
          <p:nvPr/>
        </p:nvSpPr>
        <p:spPr>
          <a:xfrm>
            <a:off x="1275200" y="3653075"/>
            <a:ext cx="4173300" cy="1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True</a:t>
            </a:r>
            <a:endParaRPr sz="8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6818500" y="3653067"/>
            <a:ext cx="4172700" cy="1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False</a:t>
            </a:r>
            <a:endParaRPr sz="8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69" name="Google Shape;269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>
            <a:hlinkClick r:id="rId7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Widescreen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Proxima Nova Semibold</vt:lpstr>
      <vt:lpstr>Twentieth Century</vt:lpstr>
      <vt:lpstr>Roboto</vt:lpstr>
      <vt:lpstr>Arial</vt:lpstr>
      <vt:lpstr>Droplet</vt:lpstr>
      <vt:lpstr>Simple Light</vt:lpstr>
      <vt:lpstr>PUNCTUATING AND CAPITALIZING TITLES</vt:lpstr>
      <vt:lpstr>TO DETERMINE HOW TO PUNCTUATE A TITLE, YOU FIRST NEED TO DETERMINE IF IT IS CONSIDERED A BIG PIECE OF WORK OR A SMALL PIECE OF WORK</vt:lpstr>
      <vt:lpstr> LITTLE TITLES (Things read / viewed in ONE sitting)</vt:lpstr>
      <vt:lpstr>BIG THINGS  (Things that take over 45 min to view or read)</vt:lpstr>
      <vt:lpstr>CAPITALIZING TITLES</vt:lpstr>
      <vt:lpstr>YOU DO NOT PUNCTUATE YOUR OWN TITLE WHEN IT APPEARS WITH THE ACTUAL WORK ITSELF (AT THE TOP OF YOUR PAPER)</vt:lpstr>
      <vt:lpstr>CHECK FOR UNDERSTANDING:</vt:lpstr>
      <vt:lpstr>PowerPoint Presentation</vt:lpstr>
      <vt:lpstr>It’s your choice whether you want to use underlining OR italics for larger works like books or movies since underlining and italics are interchangeable .</vt:lpstr>
      <vt:lpstr>PowerPoint Presentation</vt:lpstr>
      <vt:lpstr>CHECK FOR UNDERSTANDING</vt:lpstr>
      <vt:lpstr>PowerPoint Presentation</vt:lpstr>
      <vt:lpstr>CHECK FOR UNDERSTANDING</vt:lpstr>
      <vt:lpstr>OR</vt:lpstr>
      <vt:lpstr>NEED MORE ONLINE REVIEW?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PUNCTUATING AND CAPITALIZING TITLES</dc:title>
  <dc:creator>Kaminski, Stacie</dc:creator>
  <cp:lastModifiedBy>Kaminski, Stacie</cp:lastModifiedBy>
  <cp:revision>1</cp:revision>
  <dcterms:modified xsi:type="dcterms:W3CDTF">2020-10-23T19:38:47Z</dcterms:modified>
</cp:coreProperties>
</file>